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4" r:id="rId1"/>
  </p:sldMasterIdLst>
  <p:sldIdLst>
    <p:sldId id="293" r:id="rId2"/>
    <p:sldId id="348" r:id="rId3"/>
    <p:sldId id="353" r:id="rId4"/>
    <p:sldId id="347" r:id="rId5"/>
    <p:sldId id="365" r:id="rId6"/>
    <p:sldId id="340" r:id="rId7"/>
  </p:sldIdLst>
  <p:sldSz cx="9144000" cy="6858000" type="screen4x3"/>
  <p:notesSz cx="6858000" cy="9144000"/>
  <p:custDataLst>
    <p:tags r:id="rId8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7D4CB"/>
    <a:srgbClr val="F3EDE7"/>
    <a:srgbClr val="314C57"/>
    <a:srgbClr val="386546"/>
    <a:srgbClr val="CCA49C"/>
    <a:srgbClr val="F2E2D2"/>
    <a:srgbClr val="627981"/>
    <a:srgbClr val="318295"/>
    <a:srgbClr val="5A7E83"/>
    <a:srgbClr val="88564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96" autoAdjust="0"/>
    <p:restoredTop sz="93295" autoAdjust="0"/>
  </p:normalViewPr>
  <p:slideViewPr>
    <p:cSldViewPr snapToGrid="0">
      <p:cViewPr varScale="1">
        <p:scale>
          <a:sx n="108" d="100"/>
          <a:sy n="108" d="100"/>
        </p:scale>
        <p:origin x="1626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gs" Target="tags/tag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pPr/>
              <a:t>5/4/2018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47482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pPr/>
              <a:t>5/4/2018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94013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pPr/>
              <a:t>5/4/2018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33167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pPr/>
              <a:t>5/4/2018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12181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pPr/>
              <a:t>5/4/2018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35201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pPr/>
              <a:t>5/4/2018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56198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pPr/>
              <a:t>5/4/2018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58063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pPr/>
              <a:t>5/4/2018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72754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pPr/>
              <a:t>5/4/2018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30341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pPr/>
              <a:t>5/4/2018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40819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pPr/>
              <a:t>5/4/2018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51121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E999DF-67F9-4B17-A956-0DFCA8913547}" type="datetimeFigureOut">
              <a:rPr lang="en-US" smtClean="0"/>
              <a:pPr/>
              <a:t>5/4/2018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50498A-7EB8-497B-A843-BB35444C1AA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94576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  <p:sldLayoutId id="2147483718" r:id="rId4"/>
    <p:sldLayoutId id="2147483719" r:id="rId5"/>
    <p:sldLayoutId id="2147483720" r:id="rId6"/>
    <p:sldLayoutId id="2147483721" r:id="rId7"/>
    <p:sldLayoutId id="2147483722" r:id="rId8"/>
    <p:sldLayoutId id="2147483723" r:id="rId9"/>
    <p:sldLayoutId id="2147483724" r:id="rId10"/>
    <p:sldLayoutId id="214748372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1194955"/>
          </a:xfrm>
          <a:prstGeom prst="rect">
            <a:avLst/>
          </a:prstGeom>
          <a:solidFill>
            <a:srgbClr val="5A7E8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0" y="2189921"/>
            <a:ext cx="91440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5400" dirty="0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 pitchFamily="34" charset="0"/>
              </a:rPr>
              <a:t>Choosing a Topic and Scope for a Paragraph</a:t>
            </a:r>
            <a:endParaRPr lang="en-US" sz="5400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cxnSp>
        <p:nvCxnSpPr>
          <p:cNvPr id="14" name="Straight Connector 13"/>
          <p:cNvCxnSpPr/>
          <p:nvPr/>
        </p:nvCxnSpPr>
        <p:spPr>
          <a:xfrm>
            <a:off x="1547446" y="4068137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226771" y="320478"/>
            <a:ext cx="3565361" cy="553998"/>
          </a:xfrm>
          <a:prstGeom prst="rect">
            <a:avLst/>
          </a:prstGeom>
          <a:solidFill>
            <a:srgbClr val="5A7E83"/>
          </a:solidFill>
        </p:spPr>
        <p:txBody>
          <a:bodyPr wrap="square" rtlCol="0">
            <a:spAutoFit/>
          </a:bodyPr>
          <a:lstStyle/>
          <a:p>
            <a:r>
              <a:rPr lang="en-US" sz="3000" b="1" dirty="0">
                <a:solidFill>
                  <a:schemeClr val="bg1"/>
                </a:solidFill>
                <a:latin typeface="Century Gothic" panose="020B0502020202020204" pitchFamily="34" charset="0"/>
              </a:rPr>
              <a:t>HAWKES</a:t>
            </a:r>
            <a:r>
              <a:rPr lang="en-US" sz="2800" dirty="0">
                <a:solidFill>
                  <a:schemeClr val="bg1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1547446" y="2091430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619877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477040" y="6117075"/>
            <a:ext cx="3666961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b="1">
                <a:solidFill>
                  <a:schemeClr val="bg1"/>
                </a:solidFill>
                <a:latin typeface="Century Gothic" panose="020B0502020202020204" pitchFamily="34" charset="0"/>
              </a:rPr>
              <a:t>HAWKES</a:t>
            </a:r>
            <a:r>
              <a:rPr lang="en-US" sz="2800">
                <a:solidFill>
                  <a:schemeClr val="bg1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3" name="Group 22"/>
          <p:cNvGrpSpPr/>
          <p:nvPr/>
        </p:nvGrpSpPr>
        <p:grpSpPr>
          <a:xfrm>
            <a:off x="542922" y="4074805"/>
            <a:ext cx="8058154" cy="1067579"/>
            <a:chOff x="542923" y="1736761"/>
            <a:chExt cx="8058154" cy="806935"/>
          </a:xfrm>
          <a:solidFill>
            <a:srgbClr val="C7D4CB"/>
          </a:solidFill>
        </p:grpSpPr>
        <p:sp>
          <p:nvSpPr>
            <p:cNvPr id="24" name="Rectangle 23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/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633045" y="1986221"/>
              <a:ext cx="7807571" cy="302425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/>
                <a:t>Step 3: Think about purpose, audience, and constraints</a:t>
              </a:r>
            </a:p>
          </p:txBody>
        </p:sp>
      </p:grpSp>
      <p:grpSp>
        <p:nvGrpSpPr>
          <p:cNvPr id="31" name="Group 30"/>
          <p:cNvGrpSpPr/>
          <p:nvPr/>
        </p:nvGrpSpPr>
        <p:grpSpPr>
          <a:xfrm>
            <a:off x="542922" y="2828357"/>
            <a:ext cx="8058154" cy="1067579"/>
            <a:chOff x="542923" y="1736761"/>
            <a:chExt cx="8058154" cy="806935"/>
          </a:xfrm>
          <a:solidFill>
            <a:srgbClr val="C7D4CB"/>
          </a:solidFill>
        </p:grpSpPr>
        <p:sp>
          <p:nvSpPr>
            <p:cNvPr id="32" name="Rectangle 31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633045" y="1986221"/>
              <a:ext cx="7807571" cy="302425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/>
                <a:t>Step 2: Use brainstorming strategies to explore ideas</a:t>
              </a:r>
            </a:p>
          </p:txBody>
        </p:sp>
      </p:grpSp>
      <p:grpSp>
        <p:nvGrpSpPr>
          <p:cNvPr id="34" name="Group 33"/>
          <p:cNvGrpSpPr/>
          <p:nvPr/>
        </p:nvGrpSpPr>
        <p:grpSpPr>
          <a:xfrm>
            <a:off x="542922" y="1579036"/>
            <a:ext cx="8058154" cy="1067579"/>
            <a:chOff x="542923" y="1736761"/>
            <a:chExt cx="8058154" cy="806935"/>
          </a:xfrm>
          <a:solidFill>
            <a:srgbClr val="C7D4CB"/>
          </a:solidFill>
        </p:grpSpPr>
        <p:sp>
          <p:nvSpPr>
            <p:cNvPr id="35" name="Rectangle 34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633045" y="1986221"/>
              <a:ext cx="7807571" cy="302425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/>
                <a:t>Step 1: Review the </a:t>
              </a:r>
              <a:r>
                <a:rPr lang="en-US" sz="2000"/>
                <a:t>assignment directions</a:t>
              </a:r>
              <a:endParaRPr lang="en-US" sz="2000" dirty="0"/>
            </a:p>
          </p:txBody>
        </p:sp>
      </p:grpSp>
      <p:sp>
        <p:nvSpPr>
          <p:cNvPr id="16" name="TextBox 15"/>
          <p:cNvSpPr txBox="1"/>
          <p:nvPr/>
        </p:nvSpPr>
        <p:spPr>
          <a:xfrm>
            <a:off x="0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solidFill>
                  <a:srgbClr val="323542"/>
                </a:solidFill>
                <a:latin typeface="Century Gothic" panose="020B0502020202020204" pitchFamily="34" charset="0"/>
              </a:rPr>
              <a:t>Choosing a Topic &amp; Narrowing Your Scope</a:t>
            </a:r>
          </a:p>
        </p:txBody>
      </p:sp>
    </p:spTree>
    <p:extLst>
      <p:ext uri="{BB962C8B-B14F-4D97-AF65-F5344CB8AC3E}">
        <p14:creationId xmlns:p14="http://schemas.microsoft.com/office/powerpoint/2010/main" val="40089443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Step 1: Review Assignment Instructions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374776" y="1617738"/>
            <a:ext cx="2080340" cy="1617913"/>
            <a:chOff x="1149291" y="1753237"/>
            <a:chExt cx="2080340" cy="1617913"/>
          </a:xfrm>
          <a:solidFill>
            <a:srgbClr val="C7D4CB"/>
          </a:solidFill>
        </p:grpSpPr>
        <p:sp>
          <p:nvSpPr>
            <p:cNvPr id="9" name="Rectangle 8"/>
            <p:cNvSpPr/>
            <p:nvPr/>
          </p:nvSpPr>
          <p:spPr>
            <a:xfrm>
              <a:off x="1149291" y="1753237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1223425" y="2341203"/>
              <a:ext cx="1944414" cy="430887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200" dirty="0"/>
                <a:t>Required Topic</a:t>
              </a:r>
            </a:p>
          </p:txBody>
        </p:sp>
      </p:grpSp>
      <p:grpSp>
        <p:nvGrpSpPr>
          <p:cNvPr id="14" name="Group 13"/>
          <p:cNvGrpSpPr/>
          <p:nvPr/>
        </p:nvGrpSpPr>
        <p:grpSpPr>
          <a:xfrm>
            <a:off x="3520365" y="3482029"/>
            <a:ext cx="2080340" cy="1617913"/>
            <a:chOff x="1149290" y="3617528"/>
            <a:chExt cx="2080340" cy="1617913"/>
          </a:xfrm>
          <a:solidFill>
            <a:srgbClr val="C7D4CB"/>
          </a:solidFill>
        </p:grpSpPr>
        <p:sp>
          <p:nvSpPr>
            <p:cNvPr id="15" name="Rectangle 14"/>
            <p:cNvSpPr/>
            <p:nvPr/>
          </p:nvSpPr>
          <p:spPr>
            <a:xfrm>
              <a:off x="1149290" y="3617528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1357203" y="4154602"/>
              <a:ext cx="1664514" cy="547714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dirty="0"/>
                <a:t>Free Topic</a:t>
              </a: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4757312" y="1612191"/>
            <a:ext cx="2080340" cy="1617913"/>
            <a:chOff x="3531827" y="1747690"/>
            <a:chExt cx="2080340" cy="1617913"/>
          </a:xfrm>
          <a:solidFill>
            <a:srgbClr val="C7D4CB"/>
          </a:solidFill>
        </p:grpSpPr>
        <p:sp>
          <p:nvSpPr>
            <p:cNvPr id="24" name="Rectangle 23"/>
            <p:cNvSpPr/>
            <p:nvPr/>
          </p:nvSpPr>
          <p:spPr>
            <a:xfrm>
              <a:off x="3531827" y="1747690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3739740" y="2277507"/>
              <a:ext cx="1664514" cy="547714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dirty="0"/>
                <a:t>List of Topics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0339548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Step 2: Use Brainstorming to Explore Ideas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6" y="1262595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grpSp>
        <p:nvGrpSpPr>
          <p:cNvPr id="22" name="Group 21"/>
          <p:cNvGrpSpPr/>
          <p:nvPr/>
        </p:nvGrpSpPr>
        <p:grpSpPr>
          <a:xfrm>
            <a:off x="1802650" y="1536952"/>
            <a:ext cx="5443662" cy="608874"/>
            <a:chOff x="1906953" y="1849761"/>
            <a:chExt cx="5443662" cy="693935"/>
          </a:xfrm>
          <a:solidFill>
            <a:srgbClr val="C7D4CB"/>
          </a:solidFill>
        </p:grpSpPr>
        <p:sp>
          <p:nvSpPr>
            <p:cNvPr id="23" name="Rectangle 22"/>
            <p:cNvSpPr/>
            <p:nvPr/>
          </p:nvSpPr>
          <p:spPr>
            <a:xfrm>
              <a:off x="1906953" y="1849761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23542"/>
                </a:solidFill>
              </a:endParaRPr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1967835" y="1986221"/>
              <a:ext cx="5274381" cy="45600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/>
                <a:t>Set a time limit</a:t>
              </a:r>
            </a:p>
          </p:txBody>
        </p:sp>
      </p:grpSp>
      <p:grpSp>
        <p:nvGrpSpPr>
          <p:cNvPr id="39" name="Group 38"/>
          <p:cNvGrpSpPr/>
          <p:nvPr/>
        </p:nvGrpSpPr>
        <p:grpSpPr>
          <a:xfrm>
            <a:off x="1802650" y="2281873"/>
            <a:ext cx="5443662" cy="608874"/>
            <a:chOff x="1906953" y="1849761"/>
            <a:chExt cx="5443662" cy="693935"/>
          </a:xfrm>
          <a:solidFill>
            <a:srgbClr val="C7D4CB"/>
          </a:solidFill>
        </p:grpSpPr>
        <p:sp>
          <p:nvSpPr>
            <p:cNvPr id="55" name="Rectangle 54"/>
            <p:cNvSpPr/>
            <p:nvPr/>
          </p:nvSpPr>
          <p:spPr>
            <a:xfrm>
              <a:off x="1906953" y="1849761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23542"/>
                </a:solidFill>
              </a:endParaRPr>
            </a:p>
          </p:txBody>
        </p:sp>
        <p:sp>
          <p:nvSpPr>
            <p:cNvPr id="56" name="TextBox 55"/>
            <p:cNvSpPr txBox="1"/>
            <p:nvPr/>
          </p:nvSpPr>
          <p:spPr>
            <a:xfrm>
              <a:off x="1967835" y="1986221"/>
              <a:ext cx="5274381" cy="45600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/>
                <a:t>Write down topic</a:t>
              </a:r>
            </a:p>
          </p:txBody>
        </p:sp>
      </p:grpSp>
      <p:grpSp>
        <p:nvGrpSpPr>
          <p:cNvPr id="57" name="Group 56"/>
          <p:cNvGrpSpPr/>
          <p:nvPr/>
        </p:nvGrpSpPr>
        <p:grpSpPr>
          <a:xfrm>
            <a:off x="1802650" y="3032690"/>
            <a:ext cx="5443662" cy="608874"/>
            <a:chOff x="1906953" y="1849761"/>
            <a:chExt cx="5443662" cy="693935"/>
          </a:xfrm>
          <a:solidFill>
            <a:srgbClr val="C7D4CB"/>
          </a:solidFill>
        </p:grpSpPr>
        <p:sp>
          <p:nvSpPr>
            <p:cNvPr id="58" name="Rectangle 57"/>
            <p:cNvSpPr/>
            <p:nvPr/>
          </p:nvSpPr>
          <p:spPr>
            <a:xfrm>
              <a:off x="1906953" y="1849761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23542"/>
                </a:solidFill>
              </a:endParaRPr>
            </a:p>
          </p:txBody>
        </p:sp>
        <p:sp>
          <p:nvSpPr>
            <p:cNvPr id="59" name="TextBox 58"/>
            <p:cNvSpPr txBox="1"/>
            <p:nvPr/>
          </p:nvSpPr>
          <p:spPr>
            <a:xfrm>
              <a:off x="1967835" y="1986221"/>
              <a:ext cx="5274381" cy="45600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/>
                <a:t>Jot down everything that comes to mind</a:t>
              </a:r>
            </a:p>
          </p:txBody>
        </p:sp>
      </p:grpSp>
      <p:grpSp>
        <p:nvGrpSpPr>
          <p:cNvPr id="60" name="Group 59"/>
          <p:cNvGrpSpPr/>
          <p:nvPr/>
        </p:nvGrpSpPr>
        <p:grpSpPr>
          <a:xfrm>
            <a:off x="1802650" y="3765690"/>
            <a:ext cx="5443662" cy="608874"/>
            <a:chOff x="1906953" y="1849761"/>
            <a:chExt cx="5443662" cy="693935"/>
          </a:xfrm>
          <a:solidFill>
            <a:srgbClr val="C7D4CB"/>
          </a:solidFill>
        </p:grpSpPr>
        <p:sp>
          <p:nvSpPr>
            <p:cNvPr id="61" name="Rectangle 60"/>
            <p:cNvSpPr/>
            <p:nvPr/>
          </p:nvSpPr>
          <p:spPr>
            <a:xfrm>
              <a:off x="1906953" y="1849761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23542"/>
                </a:solidFill>
              </a:endParaRPr>
            </a:p>
          </p:txBody>
        </p:sp>
        <p:sp>
          <p:nvSpPr>
            <p:cNvPr id="62" name="TextBox 61"/>
            <p:cNvSpPr txBox="1"/>
            <p:nvPr/>
          </p:nvSpPr>
          <p:spPr>
            <a:xfrm>
              <a:off x="1967835" y="1986221"/>
              <a:ext cx="5274381" cy="45600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/>
                <a:t>Write as much as possible, quickly as possible</a:t>
              </a:r>
            </a:p>
          </p:txBody>
        </p:sp>
      </p:grpSp>
      <p:grpSp>
        <p:nvGrpSpPr>
          <p:cNvPr id="63" name="Group 62"/>
          <p:cNvGrpSpPr/>
          <p:nvPr/>
        </p:nvGrpSpPr>
        <p:grpSpPr>
          <a:xfrm>
            <a:off x="1802650" y="4494297"/>
            <a:ext cx="5443662" cy="608874"/>
            <a:chOff x="1906953" y="1849761"/>
            <a:chExt cx="5443662" cy="693935"/>
          </a:xfrm>
          <a:solidFill>
            <a:srgbClr val="C7D4CB"/>
          </a:solidFill>
        </p:grpSpPr>
        <p:sp>
          <p:nvSpPr>
            <p:cNvPr id="64" name="Rectangle 63"/>
            <p:cNvSpPr/>
            <p:nvPr/>
          </p:nvSpPr>
          <p:spPr>
            <a:xfrm>
              <a:off x="1906953" y="1849761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23542"/>
                </a:solidFill>
              </a:endParaRPr>
            </a:p>
          </p:txBody>
        </p:sp>
        <p:sp>
          <p:nvSpPr>
            <p:cNvPr id="65" name="TextBox 64"/>
            <p:cNvSpPr txBox="1"/>
            <p:nvPr/>
          </p:nvSpPr>
          <p:spPr>
            <a:xfrm>
              <a:off x="1967835" y="1986221"/>
              <a:ext cx="5274381" cy="45600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/>
                <a:t>Review list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0734572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477040" y="6117075"/>
            <a:ext cx="3666961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b="1">
                <a:solidFill>
                  <a:schemeClr val="bg1"/>
                </a:solidFill>
                <a:latin typeface="Century Gothic" panose="020B0502020202020204" pitchFamily="34" charset="0"/>
              </a:rPr>
              <a:t>HAWKES</a:t>
            </a:r>
            <a:r>
              <a:rPr lang="en-US" sz="2800">
                <a:solidFill>
                  <a:schemeClr val="bg1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" name="Group 7"/>
          <p:cNvGrpSpPr/>
          <p:nvPr/>
        </p:nvGrpSpPr>
        <p:grpSpPr>
          <a:xfrm>
            <a:off x="2374776" y="1617738"/>
            <a:ext cx="2080340" cy="1617913"/>
            <a:chOff x="1149291" y="1753237"/>
            <a:chExt cx="2080340" cy="1617913"/>
          </a:xfrm>
          <a:solidFill>
            <a:srgbClr val="C7D4CB"/>
          </a:solidFill>
        </p:grpSpPr>
        <p:sp>
          <p:nvSpPr>
            <p:cNvPr id="9" name="Rectangle 8"/>
            <p:cNvSpPr/>
            <p:nvPr/>
          </p:nvSpPr>
          <p:spPr>
            <a:xfrm>
              <a:off x="1149291" y="1753237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1223425" y="2341203"/>
              <a:ext cx="1944414" cy="430887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200" dirty="0"/>
                <a:t>Purpose</a:t>
              </a:r>
            </a:p>
          </p:txBody>
        </p:sp>
      </p:grpSp>
      <p:grpSp>
        <p:nvGrpSpPr>
          <p:cNvPr id="5" name="Group 13"/>
          <p:cNvGrpSpPr/>
          <p:nvPr/>
        </p:nvGrpSpPr>
        <p:grpSpPr>
          <a:xfrm>
            <a:off x="3520365" y="3482029"/>
            <a:ext cx="2080340" cy="1617913"/>
            <a:chOff x="1149290" y="3617528"/>
            <a:chExt cx="2080340" cy="1617913"/>
          </a:xfrm>
          <a:solidFill>
            <a:srgbClr val="C7D4CB"/>
          </a:solidFill>
        </p:grpSpPr>
        <p:sp>
          <p:nvSpPr>
            <p:cNvPr id="15" name="Rectangle 14"/>
            <p:cNvSpPr/>
            <p:nvPr/>
          </p:nvSpPr>
          <p:spPr>
            <a:xfrm>
              <a:off x="1149290" y="3617528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1357203" y="4154602"/>
              <a:ext cx="1664514" cy="547714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dirty="0"/>
                <a:t>Constraints</a:t>
              </a:r>
            </a:p>
          </p:txBody>
        </p:sp>
      </p:grpSp>
      <p:grpSp>
        <p:nvGrpSpPr>
          <p:cNvPr id="6" name="Group 22"/>
          <p:cNvGrpSpPr/>
          <p:nvPr/>
        </p:nvGrpSpPr>
        <p:grpSpPr>
          <a:xfrm>
            <a:off x="4757312" y="1612191"/>
            <a:ext cx="2080340" cy="1617913"/>
            <a:chOff x="3531827" y="1747690"/>
            <a:chExt cx="2080340" cy="1617913"/>
          </a:xfrm>
          <a:solidFill>
            <a:srgbClr val="C7D4CB"/>
          </a:solidFill>
        </p:grpSpPr>
        <p:sp>
          <p:nvSpPr>
            <p:cNvPr id="24" name="Rectangle 23"/>
            <p:cNvSpPr/>
            <p:nvPr/>
          </p:nvSpPr>
          <p:spPr>
            <a:xfrm>
              <a:off x="3531827" y="1747690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3739740" y="2277507"/>
              <a:ext cx="1664514" cy="547714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dirty="0"/>
                <a:t>Audience</a:t>
              </a:r>
            </a:p>
          </p:txBody>
        </p:sp>
      </p:grpSp>
      <p:sp>
        <p:nvSpPr>
          <p:cNvPr id="17" name="TextBox 16"/>
          <p:cNvSpPr txBox="1"/>
          <p:nvPr/>
        </p:nvSpPr>
        <p:spPr>
          <a:xfrm>
            <a:off x="0" y="96715"/>
            <a:ext cx="91440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solidFill>
                  <a:srgbClr val="323542"/>
                </a:solidFill>
                <a:latin typeface="Century Gothic" panose="020B0502020202020204" pitchFamily="34" charset="0"/>
              </a:rPr>
              <a:t>Step 3: Think About Purpose, Audience, &amp; Constraints</a:t>
            </a:r>
          </a:p>
        </p:txBody>
      </p:sp>
    </p:spTree>
    <p:extLst>
      <p:ext uri="{BB962C8B-B14F-4D97-AF65-F5344CB8AC3E}">
        <p14:creationId xmlns:p14="http://schemas.microsoft.com/office/powerpoint/2010/main" val="40339548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A7E8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10"/>
          <p:cNvCxnSpPr/>
          <p:nvPr/>
        </p:nvCxnSpPr>
        <p:spPr>
          <a:xfrm>
            <a:off x="335168" y="2729726"/>
            <a:ext cx="8429625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0" y="1410226"/>
            <a:ext cx="9144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b="1" dirty="0">
                <a:solidFill>
                  <a:schemeClr val="bg1"/>
                </a:solidFill>
                <a:latin typeface="Century Gothic" panose="020B0502020202020204" pitchFamily="34" charset="0"/>
              </a:rPr>
              <a:t>HAWKES</a:t>
            </a:r>
            <a:r>
              <a:rPr lang="en-US" sz="7200" dirty="0">
                <a:solidFill>
                  <a:schemeClr val="bg1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57108" y="3050910"/>
            <a:ext cx="609600" cy="6096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2179" y="3050910"/>
            <a:ext cx="609600" cy="6096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93122" y="3050910"/>
            <a:ext cx="609600" cy="6096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44065" y="305091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3029773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8"/>
  <p:tag name="MMPROD_UIDATA" val="&lt;database version=&quot;6.0&quot;&gt;&lt;object type=&quot;1&quot; unique_id=&quot;10001&quot;&gt;&lt;object type=&quot;8&quot; unique_id=&quot;10002&quot;&gt;&lt;/object&gt;&lt;object type=&quot;2&quot; unique_id=&quot;10003&quot;&gt;&lt;object type=&quot;3&quot; unique_id=&quot;10004&quot;&gt;&lt;property id=&quot;20148&quot; value=&quot;5&quot;/&gt;&lt;property id=&quot;20300&quot; value=&quot;Slide 1&quot;/&gt;&lt;property id=&quot;20307&quot; value=&quot;293&quot;/&gt;&lt;/object&gt;&lt;object type=&quot;3&quot; unique_id=&quot;10006&quot;&gt;&lt;property id=&quot;20148&quot; value=&quot;5&quot;/&gt;&lt;property id=&quot;20300&quot; value=&quot;Slide 4&quot;/&gt;&lt;property id=&quot;20307&quot; value=&quot;347&quot;/&gt;&lt;/object&gt;&lt;object type=&quot;3&quot; unique_id=&quot;10007&quot;&gt;&lt;property id=&quot;20148&quot; value=&quot;5&quot;/&gt;&lt;property id=&quot;20300&quot; value=&quot;Slide 7&quot;/&gt;&lt;property id=&quot;20307&quot; value=&quot;319&quot;/&gt;&lt;/object&gt;&lt;object type=&quot;3&quot; unique_id=&quot;10008&quot;&gt;&lt;property id=&quot;20148&quot; value=&quot;5&quot;/&gt;&lt;property id=&quot;20300&quot; value=&quot;Slide 8&quot;/&gt;&lt;property id=&quot;20307&quot; value=&quot;346&quot;/&gt;&lt;/object&gt;&lt;object type=&quot;3&quot; unique_id=&quot;10009&quot;&gt;&lt;property id=&quot;20148&quot; value=&quot;5&quot;/&gt;&lt;property id=&quot;20300&quot; value=&quot;Slide 9&quot;/&gt;&lt;property id=&quot;20307&quot; value=&quot;324&quot;/&gt;&lt;/object&gt;&lt;object type=&quot;3&quot; unique_id=&quot;10010&quot;&gt;&lt;property id=&quot;20148&quot; value=&quot;5&quot;/&gt;&lt;property id=&quot;20300&quot; value=&quot;Slide 2&quot;/&gt;&lt;property id=&quot;20307&quot; value=&quot;348&quot;/&gt;&lt;/object&gt;&lt;object type=&quot;3&quot; unique_id=&quot;10011&quot;&gt;&lt;property id=&quot;20148&quot; value=&quot;5&quot;/&gt;&lt;property id=&quot;20300&quot; value=&quot;Slide 10&quot;/&gt;&lt;property id=&quot;20307&quot; value=&quot;325&quot;/&gt;&lt;/object&gt;&lt;object type=&quot;3&quot; unique_id=&quot;10012&quot;&gt;&lt;property id=&quot;20148&quot; value=&quot;5&quot;/&gt;&lt;property id=&quot;20300&quot; value=&quot;Slide 11&quot;/&gt;&lt;property id=&quot;20307&quot; value=&quot;352&quot;/&gt;&lt;/object&gt;&lt;object type=&quot;3&quot; unique_id=&quot;10013&quot;&gt;&lt;property id=&quot;20148&quot; value=&quot;5&quot;/&gt;&lt;property id=&quot;20300&quot; value=&quot;Slide 3&quot;/&gt;&lt;property id=&quot;20307&quot; value=&quot;353&quot;/&gt;&lt;/object&gt;&lt;object type=&quot;3&quot; unique_id=&quot;10014&quot;&gt;&lt;property id=&quot;20148&quot; value=&quot;5&quot;/&gt;&lt;property id=&quot;20300&quot; value=&quot;Slide 12&quot;/&gt;&lt;property id=&quot;20307&quot; value=&quot;326&quot;/&gt;&lt;/object&gt;&lt;object type=&quot;3&quot; unique_id=&quot;10015&quot;&gt;&lt;property id=&quot;20148&quot; value=&quot;5&quot;/&gt;&lt;property id=&quot;20300&quot; value=&quot;Slide 13&quot;/&gt;&lt;property id=&quot;20307&quot; value=&quot;327&quot;/&gt;&lt;/object&gt;&lt;object type=&quot;3&quot; unique_id=&quot;10016&quot;&gt;&lt;property id=&quot;20148&quot; value=&quot;5&quot;/&gt;&lt;property id=&quot;20300&quot; value=&quot;Slide 14&quot;/&gt;&lt;property id=&quot;20307&quot; value=&quot;328&quot;/&gt;&lt;/object&gt;&lt;object type=&quot;3&quot; unique_id=&quot;10017&quot;&gt;&lt;property id=&quot;20148&quot; value=&quot;5&quot;/&gt;&lt;property id=&quot;20300&quot; value=&quot;Slide 15&quot;/&gt;&lt;property id=&quot;20307&quot; value=&quot;334&quot;/&gt;&lt;/object&gt;&lt;object type=&quot;3&quot; unique_id=&quot;10018&quot;&gt;&lt;property id=&quot;20148&quot; value=&quot;5&quot;/&gt;&lt;property id=&quot;20300&quot; value=&quot;Slide 16&quot;/&gt;&lt;property id=&quot;20307&quot; value=&quot;331&quot;/&gt;&lt;/object&gt;&lt;object type=&quot;3&quot; unique_id=&quot;10019&quot;&gt;&lt;property id=&quot;20148&quot; value=&quot;5&quot;/&gt;&lt;property id=&quot;20300&quot; value=&quot;Slide 17&quot;/&gt;&lt;property id=&quot;20307&quot; value=&quot;335&quot;/&gt;&lt;/object&gt;&lt;object type=&quot;3&quot; unique_id=&quot;10020&quot;&gt;&lt;property id=&quot;20148&quot; value=&quot;5&quot;/&gt;&lt;property id=&quot;20300&quot; value=&quot;Slide 18&quot;/&gt;&lt;property id=&quot;20307&quot; value=&quot;363&quot;/&gt;&lt;/object&gt;&lt;object type=&quot;3&quot; unique_id=&quot;10021&quot;&gt;&lt;property id=&quot;20148&quot; value=&quot;5&quot;/&gt;&lt;property id=&quot;20300&quot; value=&quot;Slide 19&quot;/&gt;&lt;property id=&quot;20307&quot; value=&quot;329&quot;/&gt;&lt;/object&gt;&lt;object type=&quot;3&quot; unique_id=&quot;10022&quot;&gt;&lt;property id=&quot;20148&quot; value=&quot;5&quot;/&gt;&lt;property id=&quot;20300&quot; value=&quot;Slide 20&quot;/&gt;&lt;property id=&quot;20307&quot; value=&quot;356&quot;/&gt;&lt;/object&gt;&lt;object type=&quot;3&quot; unique_id=&quot;10023&quot;&gt;&lt;property id=&quot;20148&quot; value=&quot;5&quot;/&gt;&lt;property id=&quot;20300&quot; value=&quot;Slide 21&quot;/&gt;&lt;property id=&quot;20307&quot; value=&quot;360&quot;/&gt;&lt;/object&gt;&lt;object type=&quot;3&quot; unique_id=&quot;10024&quot;&gt;&lt;property id=&quot;20148&quot; value=&quot;5&quot;/&gt;&lt;property id=&quot;20300&quot; value=&quot;Slide 22&quot;/&gt;&lt;property id=&quot;20307&quot; value=&quot;339&quot;/&gt;&lt;/object&gt;&lt;object type=&quot;3&quot; unique_id=&quot;10025&quot;&gt;&lt;property id=&quot;20148&quot; value=&quot;5&quot;/&gt;&lt;property id=&quot;20300&quot; value=&quot;Slide 23&quot;/&gt;&lt;property id=&quot;20307&quot; value=&quot;357&quot;/&gt;&lt;/object&gt;&lt;object type=&quot;3&quot; unique_id=&quot;10026&quot;&gt;&lt;property id=&quot;20148&quot; value=&quot;5&quot;/&gt;&lt;property id=&quot;20300&quot; value=&quot;Slide 6&quot;/&gt;&lt;property id=&quot;20307&quot; value=&quot;340&quot;/&gt;&lt;/object&gt;&lt;object type=&quot;3&quot; unique_id=&quot;10302&quot;&gt;&lt;property id=&quot;20148&quot; value=&quot;5&quot;/&gt;&lt;property id=&quot;20300&quot; value=&quot;Slide 5&quot;/&gt;&lt;property id=&quot;20307&quot; value=&quot;365&quot;/&gt;&lt;/object&gt;&lt;/object&gt;&lt;/object&gt;&lt;/database&gt;"/>
</p:tagLst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1005</TotalTime>
  <Words>114</Words>
  <Application>Microsoft Office PowerPoint</Application>
  <PresentationFormat>On-screen Show (4:3)</PresentationFormat>
  <Paragraphs>25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Century Gothic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Chelsie Messenger</dc:creator>
  <cp:lastModifiedBy>Caitlin Clark</cp:lastModifiedBy>
  <cp:revision>104</cp:revision>
  <dcterms:created xsi:type="dcterms:W3CDTF">2014-11-06T15:36:04Z</dcterms:created>
  <dcterms:modified xsi:type="dcterms:W3CDTF">2018-05-04T19:35:34Z</dcterms:modified>
</cp:coreProperties>
</file>